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61" r:id="rId4"/>
    <p:sldId id="257" r:id="rId5"/>
    <p:sldId id="25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7" autoAdjust="0"/>
    <p:restoredTop sz="94637" autoAdjust="0"/>
  </p:normalViewPr>
  <p:slideViewPr>
    <p:cSldViewPr snapToGrid="0" snapToObjects="1">
      <p:cViewPr>
        <p:scale>
          <a:sx n="280" d="100"/>
          <a:sy n="280" d="100"/>
        </p:scale>
        <p:origin x="3480" y="5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9486-CE29-4149-ABDD-2E2C8D80D505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056" y="453456"/>
            <a:ext cx="4162786" cy="4870177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27636" y="449218"/>
            <a:ext cx="4033981" cy="4866168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9693" r="19891" b="9381"/>
          <a:stretch/>
        </p:blipFill>
        <p:spPr>
          <a:xfrm>
            <a:off x="2410449" y="3086984"/>
            <a:ext cx="2215087" cy="2219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00381" y="1657266"/>
            <a:ext cx="1298297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Henipavirus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28352" y="4128483"/>
            <a:ext cx="954239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5371070"/>
            <a:ext cx="859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full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bats sampled for either Henipavirus or </a:t>
            </a:r>
            <a:r>
              <a:rPr lang="en-US" dirty="0" err="1" smtClean="0"/>
              <a:t>Filovirus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5304436"/>
            <a:ext cx="4452879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82394"/>
              </p:ext>
            </p:extLst>
          </p:nvPr>
        </p:nvGraphicFramePr>
        <p:xfrm>
          <a:off x="1021462" y="1401385"/>
          <a:ext cx="1253215" cy="1049020"/>
        </p:xfrm>
        <a:graphic>
          <a:graphicData uri="http://schemas.openxmlformats.org/drawingml/2006/table">
            <a:tbl>
              <a:tblPr/>
              <a:tblGrid>
                <a:gridCol w="820752"/>
                <a:gridCol w="43246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Carollia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Eidolon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Hipposideros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82974"/>
              </p:ext>
            </p:extLst>
          </p:nvPr>
        </p:nvGraphicFramePr>
        <p:xfrm>
          <a:off x="1023080" y="3503349"/>
          <a:ext cx="1276092" cy="1286920"/>
        </p:xfrm>
        <a:graphic>
          <a:graphicData uri="http://schemas.openxmlformats.org/drawingml/2006/table">
            <a:tbl>
              <a:tblPr/>
              <a:tblGrid>
                <a:gridCol w="838155"/>
                <a:gridCol w="437937"/>
              </a:tblGrid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Myotis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Miniopterus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Emballonuroidea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Pipistrellini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p=0.087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16037"/>
              </p:ext>
            </p:extLst>
          </p:nvPr>
        </p:nvGraphicFramePr>
        <p:xfrm>
          <a:off x="7085605" y="4019349"/>
          <a:ext cx="1575398" cy="614679"/>
        </p:xfrm>
        <a:graphic>
          <a:graphicData uri="http://schemas.openxmlformats.org/drawingml/2006/table">
            <a:tbl>
              <a:tblPr/>
              <a:tblGrid>
                <a:gridCol w="1004601"/>
                <a:gridCol w="57079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Megaloglossus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          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Myonycteris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Rousettus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35009"/>
              </p:ext>
            </p:extLst>
          </p:nvPr>
        </p:nvGraphicFramePr>
        <p:xfrm>
          <a:off x="7089137" y="1854350"/>
          <a:ext cx="1572480" cy="614679"/>
        </p:xfrm>
        <a:graphic>
          <a:graphicData uri="http://schemas.openxmlformats.org/drawingml/2006/table">
            <a:tbl>
              <a:tblPr/>
              <a:tblGrid>
                <a:gridCol w="1002741"/>
                <a:gridCol w="569739"/>
              </a:tblGrid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/>
          </p:cNvPicPr>
          <p:nvPr/>
        </p:nvPicPr>
        <p:blipFill rotWithShape="1">
          <a:blip r:embed="rId3"/>
          <a:srcRect l="23249" t="47109" r="12065" b="22891"/>
          <a:stretch/>
        </p:blipFill>
        <p:spPr>
          <a:xfrm>
            <a:off x="859536" y="1720215"/>
            <a:ext cx="164592" cy="13716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 rotWithShape="1">
          <a:blip r:embed="rId4"/>
          <a:srcRect l="30824" t="52429" r="11405" b="13443"/>
          <a:stretch/>
        </p:blipFill>
        <p:spPr>
          <a:xfrm>
            <a:off x="859536" y="1871033"/>
            <a:ext cx="164592" cy="1371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l="13049" t="14801" r="11405" b="13443"/>
          <a:stretch/>
        </p:blipFill>
        <p:spPr>
          <a:xfrm>
            <a:off x="6911986" y="1935143"/>
            <a:ext cx="161926" cy="13013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13049" t="14801" r="11405" b="13443"/>
          <a:stretch/>
        </p:blipFill>
        <p:spPr>
          <a:xfrm>
            <a:off x="6911986" y="4102125"/>
            <a:ext cx="161926" cy="13013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1428472"/>
            <a:ext cx="164592" cy="13716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2008193"/>
            <a:ext cx="164592" cy="13716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" y="3558994"/>
            <a:ext cx="164592" cy="1371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13049" t="14801" r="11405" b="13443"/>
          <a:stretch/>
        </p:blipFill>
        <p:spPr>
          <a:xfrm>
            <a:off x="859536" y="4043238"/>
            <a:ext cx="161926" cy="130137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4345667"/>
            <a:ext cx="164592" cy="13716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9536" y="2161228"/>
            <a:ext cx="164592" cy="13716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2307913"/>
            <a:ext cx="164592" cy="13716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9536" y="3721095"/>
            <a:ext cx="164592" cy="137160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59536" y="3882189"/>
            <a:ext cx="164592" cy="13716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59536" y="4194712"/>
            <a:ext cx="164592" cy="13716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59536" y="4495345"/>
            <a:ext cx="164592" cy="137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505" y="1565632"/>
            <a:ext cx="163277" cy="15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4"/>
          <a:srcRect l="2041" t="4152" r="2891" b="5425"/>
          <a:stretch/>
        </p:blipFill>
        <p:spPr>
          <a:xfrm>
            <a:off x="2369643" y="843764"/>
            <a:ext cx="2246068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056" y="453456"/>
            <a:ext cx="4162786" cy="4870177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91842" y="449218"/>
            <a:ext cx="4033981" cy="4866168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097" y="865063"/>
            <a:ext cx="845972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00381" y="1657266"/>
            <a:ext cx="1298297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Henipavirus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28352" y="4128483"/>
            <a:ext cx="954239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5371070"/>
            <a:ext cx="859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full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bats sampled for either Henipavirus or </a:t>
            </a:r>
            <a:r>
              <a:rPr lang="en-US" dirty="0" err="1" smtClean="0"/>
              <a:t>Filovirus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bat species that have had a reported positive sample via PCR or serology.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39" y="495731"/>
            <a:ext cx="4098825" cy="31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dirty="0" err="1"/>
              <a:t>Ab</a:t>
            </a:r>
            <a:r>
              <a:rPr lang="en-US" sz="1450" dirty="0"/>
              <a:t> or PCR Positive</a:t>
            </a:r>
            <a:endParaRPr lang="en-US" sz="145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5304436"/>
            <a:ext cx="4452879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91842" y="488239"/>
            <a:ext cx="4098825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" dirty="0" err="1"/>
              <a:t>Ab</a:t>
            </a:r>
            <a:r>
              <a:rPr lang="en-US" sz="1450" dirty="0"/>
              <a:t> or PCR </a:t>
            </a:r>
            <a:r>
              <a:rPr lang="en-US" sz="1450" dirty="0" smtClean="0"/>
              <a:t>Positive (Controlling for Sampling Effort)</a:t>
            </a:r>
          </a:p>
          <a:p>
            <a:endParaRPr lang="en-US" dirty="0"/>
          </a:p>
        </p:txBody>
      </p:sp>
      <p:pic>
        <p:nvPicPr>
          <p:cNvPr id="6" name="Picture 5" descr="henipavirus positive no sampling effort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t="19318" r="8715" b="19266"/>
          <a:stretch/>
        </p:blipFill>
        <p:spPr>
          <a:xfrm>
            <a:off x="2257461" y="898365"/>
            <a:ext cx="2199503" cy="2194560"/>
          </a:xfrm>
          <a:prstGeom prst="rect">
            <a:avLst/>
          </a:prstGeom>
        </p:spPr>
      </p:pic>
      <p:pic>
        <p:nvPicPr>
          <p:cNvPr id="7" name="Picture 6" descr="filovirus positive no sampling effort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19556" r="8924" b="19407"/>
          <a:stretch/>
        </p:blipFill>
        <p:spPr>
          <a:xfrm>
            <a:off x="2247334" y="3084044"/>
            <a:ext cx="220963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3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500381" y="1657267"/>
            <a:ext cx="129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3410761"/>
            <a:ext cx="859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African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</a:t>
            </a:r>
            <a:r>
              <a:rPr lang="en-US" dirty="0"/>
              <a:t>A</a:t>
            </a:r>
            <a:r>
              <a:rPr lang="en-US" dirty="0" smtClean="0"/>
              <a:t>frican bats sampled for </a:t>
            </a:r>
            <a:r>
              <a:rPr lang="en-US" dirty="0" err="1" smtClean="0"/>
              <a:t>Filoviruses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African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3095270"/>
            <a:ext cx="4452879" cy="2209166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2231618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41783"/>
              </p:ext>
            </p:extLst>
          </p:nvPr>
        </p:nvGraphicFramePr>
        <p:xfrm>
          <a:off x="1019402" y="1401385"/>
          <a:ext cx="1321235" cy="586740"/>
        </p:xfrm>
        <a:graphic>
          <a:graphicData uri="http://schemas.openxmlformats.org/drawingml/2006/table">
            <a:tbl>
              <a:tblPr/>
              <a:tblGrid>
                <a:gridCol w="882722"/>
                <a:gridCol w="43851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</a:p>
                    <a:p>
                      <a:pPr algn="l" fontAlgn="b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Vespertilionoidea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P=.001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" name="Picture 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1" y="1850965"/>
            <a:ext cx="164592" cy="137160"/>
          </a:xfrm>
          <a:prstGeom prst="rect">
            <a:avLst/>
          </a:prstGeom>
        </p:spPr>
      </p:pic>
      <p:pic>
        <p:nvPicPr>
          <p:cNvPr id="42" name="Picture 41" descr="filovirus phylofactor africa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8890" r="9676" b="9159"/>
          <a:stretch/>
        </p:blipFill>
        <p:spPr>
          <a:xfrm>
            <a:off x="2407552" y="856781"/>
            <a:ext cx="2208159" cy="222726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1" y="1428210"/>
            <a:ext cx="164592" cy="137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093" y="449217"/>
            <a:ext cx="4151618" cy="2646053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 africa positiv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t="9269" r="11670" b="9544"/>
          <a:stretch/>
        </p:blipFill>
        <p:spPr>
          <a:xfrm>
            <a:off x="4620312" y="865351"/>
            <a:ext cx="2245451" cy="222713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15246" y="449218"/>
            <a:ext cx="4033367" cy="2646052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" y="4591496"/>
            <a:ext cx="5783803" cy="1382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6796"/>
          <a:stretch/>
        </p:blipFill>
        <p:spPr>
          <a:xfrm>
            <a:off x="521529" y="5408072"/>
            <a:ext cx="164618" cy="174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2" y="93678"/>
            <a:ext cx="5501944" cy="452775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95457" y="3299837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59498" y="120176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54481" y="1620409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47603" y="3891392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35886" y="2246644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24168" y="129788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16721" y="2523352"/>
            <a:ext cx="192245" cy="1922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6043" b="30753"/>
          <a:stretch/>
        </p:blipFill>
        <p:spPr>
          <a:xfrm>
            <a:off x="521529" y="5258324"/>
            <a:ext cx="164618" cy="1749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b="63957"/>
          <a:stretch/>
        </p:blipFill>
        <p:spPr>
          <a:xfrm>
            <a:off x="521529" y="5563211"/>
            <a:ext cx="164618" cy="1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3" y="4591496"/>
            <a:ext cx="5783803" cy="1382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" y="56700"/>
            <a:ext cx="5605605" cy="4565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9" y="5220714"/>
            <a:ext cx="164618" cy="526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64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6766</TotalTime>
  <Words>396</Words>
  <Application>Microsoft Macintosh PowerPoint</Application>
  <PresentationFormat>On-screen Show (4:3)</PresentationFormat>
  <Paragraphs>68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Crowley</dc:creator>
  <cp:lastModifiedBy>Daniel Crowley</cp:lastModifiedBy>
  <cp:revision>58</cp:revision>
  <cp:lastPrinted>2017-12-14T17:54:46Z</cp:lastPrinted>
  <dcterms:created xsi:type="dcterms:W3CDTF">2017-11-06T17:53:01Z</dcterms:created>
  <dcterms:modified xsi:type="dcterms:W3CDTF">2018-01-26T20:02:38Z</dcterms:modified>
</cp:coreProperties>
</file>